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were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child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679" y="39371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adverbs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389" y="4953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For the imparfait (new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smtClean="0">
                <a:latin typeface="Kristen ITC" pitchFamily="66" charset="0"/>
              </a:rPr>
              <a:t>)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2012-04-20T13:12:38Z</dcterms:modified>
</cp:coreProperties>
</file>